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29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1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30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6875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2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7435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84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84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8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5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5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7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0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5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1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9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243FFE-B38A-4AEA-A88C-C4E3F663BA84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B8A5DB-E87E-40D2-A222-BDBFEDFB7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71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3100" y="1727200"/>
            <a:ext cx="8267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Добро </a:t>
            </a:r>
          </a:p>
          <a:p>
            <a:pPr algn="ctr"/>
            <a:r>
              <a:rPr lang="ru-RU" sz="9600" dirty="0" smtClean="0"/>
              <a:t>пожаловать!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2182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5531" cy="5600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42" y="0"/>
            <a:ext cx="4154146" cy="5600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4356100" cy="560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9855" y="6019800"/>
            <a:ext cx="9259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Дети учатся дружить и понимать друг друга.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499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79900" cy="5448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87" y="38100"/>
            <a:ext cx="4121613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6597" y="2054820"/>
            <a:ext cx="377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Мы участвуем в спортивных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оревнованиях и различных</a:t>
            </a:r>
          </a:p>
          <a:p>
            <a:r>
              <a:rPr lang="ru-RU" sz="2000" dirty="0"/>
              <a:t>к</a:t>
            </a:r>
            <a:r>
              <a:rPr lang="ru-RU" sz="2000" dirty="0" smtClean="0"/>
              <a:t>онкурсах.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44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8928" cy="414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992" y="4813300"/>
            <a:ext cx="5884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Любим музыку и сказки,</a:t>
            </a:r>
          </a:p>
          <a:p>
            <a:r>
              <a:rPr lang="ru-RU" sz="3600" dirty="0" smtClean="0"/>
              <a:t>Наши песенки и пляски.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268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3636" cy="30002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873"/>
            <a:ext cx="4873636" cy="2605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00285"/>
            <a:ext cx="6761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Любим игры, дни рождения,</a:t>
            </a:r>
          </a:p>
          <a:p>
            <a:r>
              <a:rPr lang="ru-RU" sz="3600" dirty="0" smtClean="0"/>
              <a:t>Любим праздник и веселье!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024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971267" cy="5321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0"/>
            <a:ext cx="3990975" cy="5321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97" y="0"/>
            <a:ext cx="3742704" cy="532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0646" y="5651500"/>
            <a:ext cx="76258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Творить своими руками красивое и</a:t>
            </a:r>
          </a:p>
          <a:p>
            <a:pPr algn="ctr"/>
            <a:r>
              <a:rPr lang="ru-RU" sz="3200" dirty="0" smtClean="0"/>
              <a:t>удивительное это так здорово!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394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6000" cy="5384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88" y="0"/>
            <a:ext cx="4038600" cy="5384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6" y="0"/>
            <a:ext cx="4238624" cy="538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893" y="5543371"/>
            <a:ext cx="5375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 свете есть много различных профессий.</a:t>
            </a:r>
          </a:p>
          <a:p>
            <a:pPr algn="ctr"/>
            <a:r>
              <a:rPr lang="ru-RU" dirty="0" smtClean="0"/>
              <a:t>И в каждой есть прелесть своя.</a:t>
            </a:r>
          </a:p>
          <a:p>
            <a:pPr algn="ctr"/>
            <a:r>
              <a:rPr lang="ru-RU" dirty="0" smtClean="0"/>
              <a:t>Но нет благородней, нужней и чудесней,</a:t>
            </a:r>
          </a:p>
          <a:p>
            <a:pPr algn="ctr"/>
            <a:r>
              <a:rPr lang="ru-RU" dirty="0" smtClean="0"/>
              <a:t>Чем та, кем работаю 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75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8700" y="5186740"/>
            <a:ext cx="5599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 выступление свое завершая,</a:t>
            </a:r>
          </a:p>
          <a:p>
            <a:r>
              <a:rPr lang="ru-RU" sz="2400" dirty="0" smtClean="0"/>
              <a:t>Скажу я вам, коллеги, не тая:</a:t>
            </a:r>
          </a:p>
          <a:p>
            <a:r>
              <a:rPr lang="ru-RU" sz="2400" dirty="0" smtClean="0"/>
              <a:t>Мне не нужна профессия другая,</a:t>
            </a:r>
          </a:p>
          <a:p>
            <a:r>
              <a:rPr lang="ru-RU" sz="2400" dirty="0" smtClean="0"/>
              <a:t>Горжусь я тем, что ВОСПИТАТЕЛЬ я!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67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73404"/>
            <a:ext cx="122312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8959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-1"/>
            <a:ext cx="3898900" cy="5714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8000" y="5727700"/>
            <a:ext cx="831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Юсупова Оксана Магометовна</a:t>
            </a:r>
          </a:p>
          <a:p>
            <a:pPr algn="ctr"/>
            <a:r>
              <a:rPr lang="ru-RU" sz="2400" dirty="0" smtClean="0"/>
              <a:t>Воспитатель </a:t>
            </a:r>
            <a:r>
              <a:rPr lang="en-US" sz="2400" dirty="0" smtClean="0"/>
              <a:t>I</a:t>
            </a:r>
            <a:r>
              <a:rPr lang="ru-RU" sz="2400" dirty="0" smtClean="0"/>
              <a:t> квалификационной категории </a:t>
            </a:r>
          </a:p>
          <a:p>
            <a:pPr algn="ctr"/>
            <a:r>
              <a:rPr lang="ru-RU" sz="2400" dirty="0" smtClean="0"/>
              <a:t>МКДОУ </a:t>
            </a:r>
            <a:r>
              <a:rPr lang="en-US" sz="2400" dirty="0" smtClean="0"/>
              <a:t>“</a:t>
            </a:r>
            <a:r>
              <a:rPr lang="ru-RU" sz="2400" dirty="0" smtClean="0"/>
              <a:t>Солнышко</a:t>
            </a:r>
            <a:r>
              <a:rPr lang="en-US" sz="2400" dirty="0" smtClean="0"/>
              <a:t>”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48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7608" cy="486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292100"/>
            <a:ext cx="56007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Здравствуйте, позвольте представиться, я – самая настоящая воспитательница. В моем сердце живет любовь к моей семье, к детям, к моему дому, к природе, к моему Отечеству. Все это помогает жить мне мирно и достойно. </a:t>
            </a:r>
          </a:p>
          <a:p>
            <a:endParaRPr lang="ru-RU" sz="2800" dirty="0" smtClean="0"/>
          </a:p>
          <a:p>
            <a:r>
              <a:rPr lang="ru-RU" sz="2800" dirty="0" smtClean="0"/>
              <a:t>Я вам ответственно заявляю, что жизнь в детском саду </a:t>
            </a:r>
            <a:r>
              <a:rPr lang="en-US" sz="2800" dirty="0" smtClean="0"/>
              <a:t>“</a:t>
            </a:r>
            <a:r>
              <a:rPr lang="ru-RU" sz="2800" dirty="0" smtClean="0"/>
              <a:t>Солнышко</a:t>
            </a:r>
            <a:r>
              <a:rPr lang="en-US" sz="2800" dirty="0" smtClean="0"/>
              <a:t>”</a:t>
            </a:r>
            <a:r>
              <a:rPr lang="ru-RU" sz="2800" dirty="0" smtClean="0"/>
              <a:t> интересная и познавательная.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43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4953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429000" cy="4953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83" y="0"/>
            <a:ext cx="7015717" cy="421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1700" y="4521200"/>
            <a:ext cx="6718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Хорошо живется тут,</a:t>
            </a:r>
          </a:p>
          <a:p>
            <a:r>
              <a:rPr lang="ru-RU" sz="3200" dirty="0" smtClean="0"/>
              <a:t>Ведь в саду у нас растут</a:t>
            </a:r>
          </a:p>
          <a:p>
            <a:r>
              <a:rPr lang="ru-RU" sz="3200" dirty="0" smtClean="0"/>
              <a:t>Не черешни и не груши,</a:t>
            </a:r>
          </a:p>
          <a:p>
            <a:r>
              <a:rPr lang="ru-RU" sz="3200" dirty="0" smtClean="0"/>
              <a:t>А Тани, Вани и Катюши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597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49700" cy="58274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4171950" cy="5828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9700" y="2705725"/>
            <a:ext cx="43620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Здесь растут не вишенки,</a:t>
            </a:r>
          </a:p>
          <a:p>
            <a:r>
              <a:rPr lang="ru-RU" sz="2200" dirty="0" smtClean="0"/>
              <a:t>А </a:t>
            </a:r>
            <a:r>
              <a:rPr lang="ru-RU" sz="2200" dirty="0" err="1" smtClean="0"/>
              <a:t>Алимочки</a:t>
            </a:r>
            <a:r>
              <a:rPr lang="ru-RU" sz="2200" dirty="0" smtClean="0"/>
              <a:t>, </a:t>
            </a:r>
            <a:r>
              <a:rPr lang="ru-RU" sz="2200" dirty="0" smtClean="0"/>
              <a:t>да </a:t>
            </a:r>
            <a:r>
              <a:rPr lang="ru-RU" sz="2200" dirty="0" err="1" smtClean="0"/>
              <a:t>Мишеньки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И шумят не веточки,</a:t>
            </a:r>
          </a:p>
          <a:p>
            <a:r>
              <a:rPr lang="ru-RU" sz="2200" dirty="0" smtClean="0"/>
              <a:t>А </a:t>
            </a:r>
            <a:r>
              <a:rPr lang="ru-RU" sz="2200" dirty="0" err="1" smtClean="0"/>
              <a:t>Темки</a:t>
            </a:r>
            <a:r>
              <a:rPr lang="ru-RU" sz="2200" dirty="0" smtClean="0"/>
              <a:t>, Сеньки, </a:t>
            </a:r>
            <a:r>
              <a:rPr lang="ru-RU" sz="2200" dirty="0" err="1" smtClean="0"/>
              <a:t>Марусечки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69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77" y="0"/>
            <a:ext cx="6952323" cy="4178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7307" y="4572000"/>
            <a:ext cx="66046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Главное ждет меня с утра там,</a:t>
            </a:r>
          </a:p>
          <a:p>
            <a:r>
              <a:rPr lang="ru-RU" sz="2800" dirty="0" smtClean="0"/>
              <a:t>Маленькая страна,</a:t>
            </a:r>
          </a:p>
          <a:p>
            <a:r>
              <a:rPr lang="ru-RU" sz="2800" dirty="0" smtClean="0"/>
              <a:t>Там, где всегда и всем есть место,</a:t>
            </a:r>
          </a:p>
          <a:p>
            <a:r>
              <a:rPr lang="ru-RU" sz="2800" dirty="0" smtClean="0"/>
              <a:t>Там, где всегда весна.</a:t>
            </a:r>
          </a:p>
        </p:txBody>
      </p:sp>
    </p:spTree>
    <p:extLst>
      <p:ext uri="{BB962C8B-B14F-4D97-AF65-F5344CB8AC3E}">
        <p14:creationId xmlns:p14="http://schemas.microsoft.com/office/powerpoint/2010/main" val="29923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3900" y="495300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Мои задачи: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71500" y="2057400"/>
            <a:ext cx="11315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/>
              <a:t>Укреплять здоровье, развивать двигательную активность детей;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Развивать познавательную активность детей, осваивать средства и способы познания, обогащать опыт деятельности и представления об окружающем;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Воспитывать доброжелательные отношения между детьми и дружеские взаимоотношения в совместных делах;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Развивать творческие проявления и воображение во всех видах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6077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6671" y="393700"/>
            <a:ext cx="5825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Виды детской деятельности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73727" y="1524000"/>
            <a:ext cx="1171827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-игровая;</a:t>
            </a:r>
          </a:p>
          <a:p>
            <a:r>
              <a:rPr lang="ru-RU" sz="3200" dirty="0" smtClean="0"/>
              <a:t>-коммуникативная;</a:t>
            </a:r>
          </a:p>
          <a:p>
            <a:r>
              <a:rPr lang="ru-RU" sz="3200" dirty="0" smtClean="0"/>
              <a:t>-самообслуживание и элементарный бытовой труд;</a:t>
            </a:r>
          </a:p>
          <a:p>
            <a:r>
              <a:rPr lang="ru-RU" sz="3200" dirty="0" smtClean="0"/>
              <a:t>-двигательная;</a:t>
            </a:r>
          </a:p>
          <a:p>
            <a:r>
              <a:rPr lang="ru-RU" sz="3200" dirty="0" smtClean="0"/>
              <a:t>-изобразительная;</a:t>
            </a:r>
          </a:p>
          <a:p>
            <a:r>
              <a:rPr lang="ru-RU" sz="3200" dirty="0" smtClean="0"/>
              <a:t>-познавательно-исследовательская;</a:t>
            </a:r>
          </a:p>
          <a:p>
            <a:r>
              <a:rPr lang="ru-RU" sz="3200" dirty="0" smtClean="0"/>
              <a:t>-музыкальная;</a:t>
            </a:r>
          </a:p>
          <a:p>
            <a:r>
              <a:rPr lang="ru-RU" sz="3200" dirty="0" smtClean="0"/>
              <a:t>-восприятие художественной литературы и фольклора;</a:t>
            </a:r>
          </a:p>
          <a:p>
            <a:r>
              <a:rPr lang="ru-RU" sz="3200" dirty="0" smtClean="0"/>
              <a:t>-конструирование.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6226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</TotalTime>
  <Words>342</Words>
  <Application>Microsoft Office PowerPoint</Application>
  <PresentationFormat>Произвольный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Эдуард Чипчиков</dc:creator>
  <cp:lastModifiedBy>Аслан</cp:lastModifiedBy>
  <cp:revision>10</cp:revision>
  <cp:lastPrinted>2015-06-11T06:05:56Z</cp:lastPrinted>
  <dcterms:created xsi:type="dcterms:W3CDTF">2015-06-04T19:36:26Z</dcterms:created>
  <dcterms:modified xsi:type="dcterms:W3CDTF">2015-06-11T06:23:35Z</dcterms:modified>
</cp:coreProperties>
</file>